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5" d="100"/>
          <a:sy n="125" d="100"/>
        </p:scale>
        <p:origin x="-744" y="-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336CD42-7686-4234-AA05-71B0D1D012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75DB27F-857C-4C4A-AADA-9E2039E6D8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EA38106-B679-42F4-B827-A851D6E73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FACB-0D33-4864-B624-9CE39706E94A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C567029-37CF-4CE8-8773-5F9D0DCF4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C5E224D-8D80-4332-89B2-0E6DF9086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725E-D0C4-42F0-BEFE-9C91E534F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1309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AA2A6E-5B3C-4B41-8CAC-3D070999B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1A640B2-6030-40E2-956A-DDC4CDB69F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8D8B85F-8655-4C02-BE1D-CA347FCFA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FACB-0D33-4864-B624-9CE39706E94A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5F3B3CD-AFDF-40CE-BDBF-6C565DAED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9C8927D-D8A0-46AD-B302-FB3067BF0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725E-D0C4-42F0-BEFE-9C91E534F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028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95F1F49-697F-49BC-B1CF-B9FB66FB32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022CA6A-2ACF-4F2C-ACFA-24DCEE5292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4BCDDB7-A5CC-44B3-A447-D94AEC273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FACB-0D33-4864-B624-9CE39706E94A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BE07DCE-FC28-478D-AB74-6D240ECB0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21F7CFB-1DDF-47BE-88F6-BCE6ED6AC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725E-D0C4-42F0-BEFE-9C91E534F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1555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1C2D78-6AD6-42D0-B654-308B73C93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215AD60-59DF-4532-8732-A7DEC8ACD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58E0D6C-0E51-4A6B-9D47-3B7C05CC4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FACB-0D33-4864-B624-9CE39706E94A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298A919-3E36-4345-B526-D52D1A6E4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30F3874-5222-443F-8755-B71E0C1C1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725E-D0C4-42F0-BEFE-9C91E534F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0610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1E4FE7-221F-4517-BDED-78375E48F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809FBE5-3415-4471-AAAD-0E620F71F8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313B284-7314-497D-9C20-A13A66395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FACB-0D33-4864-B624-9CE39706E94A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CB0594F-219A-4C80-A4C4-2F76DF0A7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BC7BF8F-95EA-49E9-B9FC-576DEFDE0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725E-D0C4-42F0-BEFE-9C91E534F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1135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D1FE6D4-8658-41CA-B1CE-09D53E879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7A49F05-E44B-4513-84BD-05C16013E3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497D73D-D53E-415A-A145-72D5221392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C06B4AD-6C0F-45B0-A403-3B132C2B1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FACB-0D33-4864-B624-9CE39706E94A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DE2BF5C-438D-4838-AC77-EA690A773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935A6E6-1C7A-4B59-96B7-93C7DE1B1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725E-D0C4-42F0-BEFE-9C91E534F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8664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C0D3C3F-9F4A-4429-9D81-A6016AEC4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7B65E87-8EA3-49AD-BE6A-5085C195FE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CE13206-7C1E-4B0C-9D7B-6336962867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A9BBD53-FD5A-4801-BB1A-543B5E72A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F094815-69EC-432E-BFF2-69CDAFC848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13F34DD0-03CE-409E-BF50-391122FE3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FACB-0D33-4864-B624-9CE39706E94A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D893ED3-D584-4FB8-B375-C3F0A8B52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3A06A8D-4AB9-4FAD-8101-9A6D0465C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725E-D0C4-42F0-BEFE-9C91E534F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9394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F535D4-1C7D-43FE-9E0C-061A9C5DD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CF6549A-6431-4C10-BCB3-0FD19F05A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FACB-0D33-4864-B624-9CE39706E94A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2251EE1-F25C-4E48-8214-26A275E0C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4161791-CE3B-4C97-85DC-F12894292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725E-D0C4-42F0-BEFE-9C91E534F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4869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B44CD0-40D6-4DC1-B6BC-91DC6B30D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FACB-0D33-4864-B624-9CE39706E94A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CCB1E98-C200-4D7E-9CE8-94AD897ED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1797261-9056-4E9D-8F59-10C409EC6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725E-D0C4-42F0-BEFE-9C91E534F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8902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4C0805-6EDD-41F9-B27E-7960E072D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FB22D18-718A-4273-B3F8-159A6D310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CE5A3A9-D84E-4A00-B007-B4699F4EF8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FE28CB8-3ED5-47EC-ABAE-FD6EB93BE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FACB-0D33-4864-B624-9CE39706E94A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C542011-E915-4E4A-BA5D-B4DA99126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EEAF2E3-526E-49EE-A7A2-B1E79ABDE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725E-D0C4-42F0-BEFE-9C91E534F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393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90D12F-91AC-42BC-A700-B1C924FD1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B8A6CDA-8313-46EA-AEF6-FE90E7AB80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D2165EE-56FF-47DE-952B-C0C1C1CE55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5428A7F-2234-4AA7-9AC2-771555590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FACB-0D33-4864-B624-9CE39706E94A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AE14BD5-8CC8-4AFF-B5E5-BADFB5B6D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B2F4D2B-940D-4A8A-801E-72CBC3EC2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725E-D0C4-42F0-BEFE-9C91E534F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5888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3BD5231-FB90-465F-9D47-F2C200339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76741EB-970A-4F71-90C3-6B831C8BE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1B34F59-4E33-4A2D-8FEB-2E838D1F63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5FACB-0D33-4864-B624-9CE39706E94A}" type="datetimeFigureOut">
              <a:rPr lang="zh-CN" altLang="en-US" smtClean="0"/>
              <a:t>2018/6/1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87B8AF7-9BE4-494B-9577-0C969189C6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D20892E-1D88-476C-B7D7-B9674F0C0A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B725E-D0C4-42F0-BEFE-9C91E534F1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8054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组合 61">
            <a:extLst>
              <a:ext uri="{FF2B5EF4-FFF2-40B4-BE49-F238E27FC236}">
                <a16:creationId xmlns:a16="http://schemas.microsoft.com/office/drawing/2014/main" id="{06DCCB33-9F72-47E9-B986-137B12BBAE6A}"/>
              </a:ext>
            </a:extLst>
          </p:cNvPr>
          <p:cNvGrpSpPr/>
          <p:nvPr/>
        </p:nvGrpSpPr>
        <p:grpSpPr>
          <a:xfrm>
            <a:off x="1821180" y="769620"/>
            <a:ext cx="7147560" cy="3524950"/>
            <a:chOff x="1821180" y="769620"/>
            <a:chExt cx="7147560" cy="3524950"/>
          </a:xfrm>
        </p:grpSpPr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D1B91210-2015-4219-B9A4-B4DAAF836597}"/>
                </a:ext>
              </a:extLst>
            </p:cNvPr>
            <p:cNvSpPr/>
            <p:nvPr/>
          </p:nvSpPr>
          <p:spPr>
            <a:xfrm>
              <a:off x="1821180" y="769620"/>
              <a:ext cx="7147560" cy="206502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F745F5A8-6F99-4859-9D1D-EC74375DE22F}"/>
                </a:ext>
              </a:extLst>
            </p:cNvPr>
            <p:cNvGrpSpPr/>
            <p:nvPr/>
          </p:nvGrpSpPr>
          <p:grpSpPr>
            <a:xfrm flipV="1">
              <a:off x="7848049" y="1240794"/>
              <a:ext cx="830510" cy="1082180"/>
              <a:chOff x="4202884" y="4639112"/>
              <a:chExt cx="830510" cy="1082180"/>
            </a:xfrm>
          </p:grpSpPr>
          <p:sp>
            <p:nvSpPr>
              <p:cNvPr id="5" name="矩形 4">
                <a:extLst>
                  <a:ext uri="{FF2B5EF4-FFF2-40B4-BE49-F238E27FC236}">
                    <a16:creationId xmlns:a16="http://schemas.microsoft.com/office/drawing/2014/main" id="{F1FCE55F-D372-4732-A296-CE8DBAA25CE9}"/>
                  </a:ext>
                </a:extLst>
              </p:cNvPr>
              <p:cNvSpPr/>
              <p:nvPr/>
            </p:nvSpPr>
            <p:spPr>
              <a:xfrm>
                <a:off x="4202884" y="4639112"/>
                <a:ext cx="830510" cy="1082180"/>
              </a:xfrm>
              <a:prstGeom prst="rect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" name="等腰三角形 5">
                <a:extLst>
                  <a:ext uri="{FF2B5EF4-FFF2-40B4-BE49-F238E27FC236}">
                    <a16:creationId xmlns:a16="http://schemas.microsoft.com/office/drawing/2014/main" id="{7287B6D0-16B1-432D-84C4-4239F481E844}"/>
                  </a:ext>
                </a:extLst>
              </p:cNvPr>
              <p:cNvSpPr/>
              <p:nvPr/>
            </p:nvSpPr>
            <p:spPr>
              <a:xfrm rot="5400000">
                <a:off x="4152551" y="5368955"/>
                <a:ext cx="260059" cy="159390"/>
              </a:xfrm>
              <a:prstGeom prst="triangl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8" name="等腰三角形 7">
              <a:extLst>
                <a:ext uri="{FF2B5EF4-FFF2-40B4-BE49-F238E27FC236}">
                  <a16:creationId xmlns:a16="http://schemas.microsoft.com/office/drawing/2014/main" id="{B905349E-F2D8-4030-8C10-B29097339EAF}"/>
                </a:ext>
              </a:extLst>
            </p:cNvPr>
            <p:cNvSpPr/>
            <p:nvPr/>
          </p:nvSpPr>
          <p:spPr>
            <a:xfrm rot="5400000">
              <a:off x="2073123" y="1293086"/>
              <a:ext cx="511211" cy="440699"/>
            </a:xfrm>
            <a:prstGeom prst="triangl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 dirty="0"/>
            </a:p>
          </p:txBody>
        </p:sp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D783C241-B475-4E70-8CC8-BFBCE84AACEC}"/>
                </a:ext>
              </a:extLst>
            </p:cNvPr>
            <p:cNvSpPr txBox="1"/>
            <p:nvPr/>
          </p:nvSpPr>
          <p:spPr>
            <a:xfrm>
              <a:off x="1989995" y="1781884"/>
              <a:ext cx="60305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 err="1"/>
                <a:t>Clk</a:t>
              </a:r>
              <a:endParaRPr lang="en-US" altLang="zh-CN" b="1" dirty="0"/>
            </a:p>
            <a:p>
              <a:r>
                <a:rPr lang="en-US" altLang="zh-CN" b="1" dirty="0"/>
                <a:t>Gen</a:t>
              </a:r>
              <a:endParaRPr lang="zh-CN" altLang="en-US" b="1" dirty="0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0610D36A-C539-4123-B57E-3B5A400D5341}"/>
                </a:ext>
              </a:extLst>
            </p:cNvPr>
            <p:cNvSpPr/>
            <p:nvPr/>
          </p:nvSpPr>
          <p:spPr>
            <a:xfrm>
              <a:off x="2918460" y="3002280"/>
              <a:ext cx="2087880" cy="129229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17" name="矩形 16">
              <a:extLst>
                <a:ext uri="{FF2B5EF4-FFF2-40B4-BE49-F238E27FC236}">
                  <a16:creationId xmlns:a16="http://schemas.microsoft.com/office/drawing/2014/main" id="{44F7A337-43F7-4670-8E6B-E0639C4F6DC5}"/>
                </a:ext>
              </a:extLst>
            </p:cNvPr>
            <p:cNvSpPr/>
            <p:nvPr/>
          </p:nvSpPr>
          <p:spPr>
            <a:xfrm>
              <a:off x="3095906" y="3560357"/>
              <a:ext cx="1733612" cy="524741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zh-CN" b="1" dirty="0">
                  <a:solidFill>
                    <a:schemeClr val="tx1"/>
                  </a:solidFill>
                </a:rPr>
                <a:t>Delay</a:t>
              </a:r>
              <a:endParaRPr lang="zh-CN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9" name="文本框 18">
              <a:extLst>
                <a:ext uri="{FF2B5EF4-FFF2-40B4-BE49-F238E27FC236}">
                  <a16:creationId xmlns:a16="http://schemas.microsoft.com/office/drawing/2014/main" id="{002F613B-4D2B-4963-B1DE-0F7886F275AC}"/>
                </a:ext>
              </a:extLst>
            </p:cNvPr>
            <p:cNvSpPr txBox="1"/>
            <p:nvPr/>
          </p:nvSpPr>
          <p:spPr>
            <a:xfrm>
              <a:off x="3438282" y="3016397"/>
              <a:ext cx="8451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/>
                <a:t>SLAVE</a:t>
              </a:r>
              <a:endParaRPr lang="zh-CN" altLang="en-US" b="1" dirty="0"/>
            </a:p>
          </p:txBody>
        </p:sp>
        <p:cxnSp>
          <p:nvCxnSpPr>
            <p:cNvPr id="11" name="直接连接符 10">
              <a:extLst>
                <a:ext uri="{FF2B5EF4-FFF2-40B4-BE49-F238E27FC236}">
                  <a16:creationId xmlns:a16="http://schemas.microsoft.com/office/drawing/2014/main" id="{858331E7-5414-4887-8BE7-5E20F0198855}"/>
                </a:ext>
              </a:extLst>
            </p:cNvPr>
            <p:cNvCxnSpPr>
              <a:cxnSpLocks/>
              <a:stCxn id="8" idx="0"/>
              <a:endCxn id="6" idx="3"/>
            </p:cNvCxnSpPr>
            <p:nvPr/>
          </p:nvCxnSpPr>
          <p:spPr>
            <a:xfrm>
              <a:off x="2549078" y="1513436"/>
              <a:ext cx="5298973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连接符: 肘形 32">
              <a:extLst>
                <a:ext uri="{FF2B5EF4-FFF2-40B4-BE49-F238E27FC236}">
                  <a16:creationId xmlns:a16="http://schemas.microsoft.com/office/drawing/2014/main" id="{C41DE3CF-4F0D-4343-AEFF-1CB0C35ECBA5}"/>
                </a:ext>
              </a:extLst>
            </p:cNvPr>
            <p:cNvCxnSpPr>
              <a:cxnSpLocks/>
              <a:endCxn id="17" idx="1"/>
            </p:cNvCxnSpPr>
            <p:nvPr/>
          </p:nvCxnSpPr>
          <p:spPr>
            <a:xfrm rot="16200000" flipH="1">
              <a:off x="1720910" y="2447732"/>
              <a:ext cx="2309292" cy="440699"/>
            </a:xfrm>
            <a:prstGeom prst="bentConnector2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梯形 33">
              <a:extLst>
                <a:ext uri="{FF2B5EF4-FFF2-40B4-BE49-F238E27FC236}">
                  <a16:creationId xmlns:a16="http://schemas.microsoft.com/office/drawing/2014/main" id="{680CED26-49F1-4463-B7CD-6472C7679EC8}"/>
                </a:ext>
              </a:extLst>
            </p:cNvPr>
            <p:cNvSpPr/>
            <p:nvPr/>
          </p:nvSpPr>
          <p:spPr>
            <a:xfrm rot="5400000">
              <a:off x="6436784" y="1924700"/>
              <a:ext cx="1030065" cy="558446"/>
            </a:xfrm>
            <a:prstGeom prst="trapezoid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zh-CN" sz="1400" b="1" dirty="0">
                  <a:solidFill>
                    <a:schemeClr val="tx1"/>
                  </a:solidFill>
                </a:rPr>
                <a:t>IO</a:t>
              </a:r>
            </a:p>
            <a:p>
              <a:pPr algn="ctr"/>
              <a:r>
                <a:rPr lang="en-US" altLang="zh-CN" sz="1400" b="1" dirty="0">
                  <a:solidFill>
                    <a:schemeClr val="tx1"/>
                  </a:solidFill>
                </a:rPr>
                <a:t>MUX</a:t>
              </a:r>
              <a:endParaRPr lang="zh-CN" altLang="en-U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35" name="矩形 34">
              <a:extLst>
                <a:ext uri="{FF2B5EF4-FFF2-40B4-BE49-F238E27FC236}">
                  <a16:creationId xmlns:a16="http://schemas.microsoft.com/office/drawing/2014/main" id="{243BF257-CCD3-463F-BDE5-8E6477CD3A8B}"/>
                </a:ext>
              </a:extLst>
            </p:cNvPr>
            <p:cNvSpPr/>
            <p:nvPr/>
          </p:nvSpPr>
          <p:spPr>
            <a:xfrm>
              <a:off x="5425712" y="1653889"/>
              <a:ext cx="1045031" cy="591940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zh-CN" b="1" dirty="0">
                  <a:solidFill>
                    <a:schemeClr val="tx1"/>
                  </a:solidFill>
                </a:rPr>
                <a:t>GPIO Matrix</a:t>
              </a:r>
              <a:endParaRPr lang="zh-CN" altLang="en-US" b="1" dirty="0">
                <a:solidFill>
                  <a:schemeClr val="tx1"/>
                </a:solidFill>
              </a:endParaRPr>
            </a:p>
          </p:txBody>
        </p:sp>
        <p:cxnSp>
          <p:nvCxnSpPr>
            <p:cNvPr id="40" name="连接符: 肘形 39">
              <a:extLst>
                <a:ext uri="{FF2B5EF4-FFF2-40B4-BE49-F238E27FC236}">
                  <a16:creationId xmlns:a16="http://schemas.microsoft.com/office/drawing/2014/main" id="{46B1D205-79EF-4523-82CB-9D763E1FB286}"/>
                </a:ext>
              </a:extLst>
            </p:cNvPr>
            <p:cNvCxnSpPr>
              <a:stCxn id="17" idx="3"/>
              <a:endCxn id="35" idx="1"/>
            </p:cNvCxnSpPr>
            <p:nvPr/>
          </p:nvCxnSpPr>
          <p:spPr>
            <a:xfrm flipV="1">
              <a:off x="4829518" y="1949859"/>
              <a:ext cx="596194" cy="1872869"/>
            </a:xfrm>
            <a:prstGeom prst="bentConnector3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直接连接符 45">
              <a:extLst>
                <a:ext uri="{FF2B5EF4-FFF2-40B4-BE49-F238E27FC236}">
                  <a16:creationId xmlns:a16="http://schemas.microsoft.com/office/drawing/2014/main" id="{6AB6B6AF-5CA0-4394-9E40-842F4B957F58}"/>
                </a:ext>
              </a:extLst>
            </p:cNvPr>
            <p:cNvCxnSpPr>
              <a:stCxn id="35" idx="3"/>
            </p:cNvCxnSpPr>
            <p:nvPr/>
          </p:nvCxnSpPr>
          <p:spPr>
            <a:xfrm>
              <a:off x="6470743" y="1949859"/>
              <a:ext cx="201850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连接符: 肘形 47">
              <a:extLst>
                <a:ext uri="{FF2B5EF4-FFF2-40B4-BE49-F238E27FC236}">
                  <a16:creationId xmlns:a16="http://schemas.microsoft.com/office/drawing/2014/main" id="{51EEA858-C81D-433B-8346-A280FE2E8046}"/>
                </a:ext>
              </a:extLst>
            </p:cNvPr>
            <p:cNvCxnSpPr>
              <a:cxnSpLocks/>
              <a:stCxn id="34" idx="0"/>
            </p:cNvCxnSpPr>
            <p:nvPr/>
          </p:nvCxnSpPr>
          <p:spPr>
            <a:xfrm flipV="1">
              <a:off x="7231040" y="2030272"/>
              <a:ext cx="617009" cy="173652"/>
            </a:xfrm>
            <a:prstGeom prst="bentConnector3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直接连接符 49">
              <a:extLst>
                <a:ext uri="{FF2B5EF4-FFF2-40B4-BE49-F238E27FC236}">
                  <a16:creationId xmlns:a16="http://schemas.microsoft.com/office/drawing/2014/main" id="{BE3C24AF-722A-4A64-A3C8-8D9D7EAF280A}"/>
                </a:ext>
              </a:extLst>
            </p:cNvPr>
            <p:cNvCxnSpPr>
              <a:cxnSpLocks/>
            </p:cNvCxnSpPr>
            <p:nvPr/>
          </p:nvCxnSpPr>
          <p:spPr>
            <a:xfrm>
              <a:off x="5127615" y="2468880"/>
              <a:ext cx="1544978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5" name="文本框 54">
              <a:extLst>
                <a:ext uri="{FF2B5EF4-FFF2-40B4-BE49-F238E27FC236}">
                  <a16:creationId xmlns:a16="http://schemas.microsoft.com/office/drawing/2014/main" id="{18E13957-F216-4F7D-AB18-D2BF60489AAB}"/>
                </a:ext>
              </a:extLst>
            </p:cNvPr>
            <p:cNvSpPr txBox="1"/>
            <p:nvPr/>
          </p:nvSpPr>
          <p:spPr>
            <a:xfrm>
              <a:off x="1963231" y="864503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/>
                <a:t>MASTER</a:t>
              </a:r>
              <a:endParaRPr lang="zh-CN" altLang="en-US" b="1" dirty="0"/>
            </a:p>
          </p:txBody>
        </p:sp>
        <p:sp>
          <p:nvSpPr>
            <p:cNvPr id="58" name="文本框 57">
              <a:extLst>
                <a:ext uri="{FF2B5EF4-FFF2-40B4-BE49-F238E27FC236}">
                  <a16:creationId xmlns:a16="http://schemas.microsoft.com/office/drawing/2014/main" id="{315F1E98-6FF5-4CB7-8223-3370D4FDEF85}"/>
                </a:ext>
              </a:extLst>
            </p:cNvPr>
            <p:cNvSpPr txBox="1"/>
            <p:nvPr/>
          </p:nvSpPr>
          <p:spPr>
            <a:xfrm>
              <a:off x="2157195" y="3817573"/>
              <a:ext cx="6815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i="1" dirty="0"/>
                <a:t>SCLK</a:t>
              </a:r>
              <a:endParaRPr lang="zh-CN" altLang="en-US" i="1" dirty="0"/>
            </a:p>
          </p:txBody>
        </p:sp>
        <p:sp>
          <p:nvSpPr>
            <p:cNvPr id="59" name="文本框 58">
              <a:extLst>
                <a:ext uri="{FF2B5EF4-FFF2-40B4-BE49-F238E27FC236}">
                  <a16:creationId xmlns:a16="http://schemas.microsoft.com/office/drawing/2014/main" id="{45432B8C-A35C-4F88-9ADA-1A46D2AF413B}"/>
                </a:ext>
              </a:extLst>
            </p:cNvPr>
            <p:cNvSpPr txBox="1"/>
            <p:nvPr/>
          </p:nvSpPr>
          <p:spPr>
            <a:xfrm>
              <a:off x="5026910" y="3820942"/>
              <a:ext cx="7360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i="1"/>
                <a:t>MISO</a:t>
              </a:r>
            </a:p>
          </p:txBody>
        </p:sp>
        <p:sp>
          <p:nvSpPr>
            <p:cNvPr id="60" name="文本框 59">
              <a:extLst>
                <a:ext uri="{FF2B5EF4-FFF2-40B4-BE49-F238E27FC236}">
                  <a16:creationId xmlns:a16="http://schemas.microsoft.com/office/drawing/2014/main" id="{D88108BE-8CDB-453A-B141-4D289D8DE652}"/>
                </a:ext>
              </a:extLst>
            </p:cNvPr>
            <p:cNvSpPr txBox="1"/>
            <p:nvPr/>
          </p:nvSpPr>
          <p:spPr>
            <a:xfrm>
              <a:off x="7215577" y="2209475"/>
              <a:ext cx="6479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i="1" dirty="0"/>
                <a:t>Data</a:t>
              </a:r>
              <a:endParaRPr lang="zh-CN" altLang="en-US" i="1" dirty="0"/>
            </a:p>
          </p:txBody>
        </p:sp>
        <p:sp>
          <p:nvSpPr>
            <p:cNvPr id="61" name="文本框 60">
              <a:extLst>
                <a:ext uri="{FF2B5EF4-FFF2-40B4-BE49-F238E27FC236}">
                  <a16:creationId xmlns:a16="http://schemas.microsoft.com/office/drawing/2014/main" id="{44ADCFE8-EF81-432A-AC04-D7347B991333}"/>
                </a:ext>
              </a:extLst>
            </p:cNvPr>
            <p:cNvSpPr txBox="1"/>
            <p:nvPr/>
          </p:nvSpPr>
          <p:spPr>
            <a:xfrm>
              <a:off x="7096293" y="1151918"/>
              <a:ext cx="7248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i="1" dirty="0"/>
                <a:t>Clock</a:t>
              </a:r>
              <a:endParaRPr lang="zh-CN" altLang="en-US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02697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宽屏</PresentationFormat>
  <Paragraphs>12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fei yang</dc:creator>
  <cp:lastModifiedBy>fei yang</cp:lastModifiedBy>
  <cp:revision>4</cp:revision>
  <dcterms:created xsi:type="dcterms:W3CDTF">2018-06-01T02:34:06Z</dcterms:created>
  <dcterms:modified xsi:type="dcterms:W3CDTF">2018-06-01T02:53:28Z</dcterms:modified>
</cp:coreProperties>
</file>